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8F71C-B902-41F5-B26C-191BB7221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96C5A-A880-42F5-96D6-85AC04D03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F1EAB0-DB14-4714-94C3-A881A489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D912CB-31D6-42EA-BA2D-526490DC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54FA95-0D7B-43D9-9167-3E660F81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CCD80-89FA-440F-A1BB-56D19B8E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4678A-1063-4BF1-83DB-1BDA0190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E0BA09-7622-4EDF-B6F3-2F9B3817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85DBBD-47DE-49D2-92C8-73CCB3C7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670F8B-785F-49BE-A016-CC2CD59A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1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368517-C442-4DFE-AA64-DEF4E525F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4517AA-4AB6-4E31-9E7B-361F697A6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21014F-59C5-4C92-BF02-E2756631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608437-2065-4C89-8E1F-1E981F8B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9CB50E-5809-448E-BA39-6623DF4D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6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A52C91-5598-4F34-AC61-FB47F247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36DA1E-8D05-406D-A9E2-908BFF73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D8D856-AD49-447D-B7D2-0D608330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8AB540-E99B-4ADA-84C5-7229692F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CC2B7-5315-4F2A-8806-21FBFBD9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1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FEDFD-9852-4CD3-9F48-F6131332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E86D2E-9F9A-494C-95E3-55A71589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A31513-4566-46BA-B349-D7DD8FE3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CFAAD4-0F63-46EC-BD19-9DB3B32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3E32E5-9306-422D-AFFE-57E07C3B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1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A8805-CDB5-4B2D-82ED-9F019361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4F46D-BDCA-4C13-8DF1-8CE70D060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B95BD5-6770-4F29-85C6-FC183F86F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700E54-0E7A-474E-A9C5-0623FE2A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5F476A-AA2E-4A84-AB28-FF222773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B6778D-C895-4696-9F51-A26C726A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64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DD91A-2A65-4E0D-A348-57299E0A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E73FA0-9D57-412B-93A4-D40509AA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C4CF38-5FB0-455C-9273-97198C04B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FD13A1-3248-454E-AF11-E56BA30A3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3D41D0-F5F1-47B2-B2EA-5F58096B8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226855-F556-4D0E-B1AD-25B04846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3092E8-4D83-458C-8581-FD41C1A9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6C9CDD2-B6C5-464A-A1BE-53910C81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C5CB6-EFAD-415D-ACAF-BD6A9719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E324E3-1A44-4963-9963-7F755382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B13205-6E6F-4649-BA79-4FE584AE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741A2B-3545-463B-AC00-D96D3B58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3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A03DFB-070E-4051-9F65-B80F3608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A12C98-2993-4ACB-88DA-445D76FA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221A32-8B28-4DD4-8DCA-50E82E6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E2918-4145-4764-A1F5-642E77AA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597D0-EAE0-43C8-897F-90BD8CD6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3D0D05-697E-4FA3-B188-5DDD9BF07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4682CE-695F-4787-939D-1892CBB5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1350DE-475F-4CB1-8DCB-43C13DBC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E3FB61-549C-4834-B541-E48190AF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90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D87A3-A202-4FF5-BD84-2611CBB5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9904C6-96EB-492C-AC52-10F351F88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403578-CD4A-44E0-91F6-EC8966868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4BFD2E-DBBB-4671-AA60-27D5E621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D11D58-5B8A-4341-8DD8-445C565D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0FE1F7-B73E-4B47-B5E2-D34F3401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8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C7781C-AE80-4262-AC30-585A8127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DE846C-AA21-4740-982D-880E7A3E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FAE077-4CE2-4616-A66A-1B2248A5A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4456-C8B4-4155-A2B2-322EA477F2E9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635A63-83A2-46CE-9F88-ACD08BAB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C60A0B-BD7A-4326-9DC5-4EBDB623C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19B4-D242-4447-AFBA-64E134C75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747D9-4092-4E3D-A4E5-3B4697B73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3723"/>
            <a:ext cx="9144000" cy="2387600"/>
          </a:xfr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it-IT" dirty="0"/>
              <a:t>ASC0LTO E COMPRENDO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E9D044-7FCF-49B7-A8DF-6028D4CFA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895" y="4628515"/>
            <a:ext cx="6175513" cy="16557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CLASSE 1^E SICILIANO</a:t>
            </a:r>
          </a:p>
          <a:p>
            <a:r>
              <a:rPr lang="it-IT" dirty="0"/>
              <a:t>ITALIANO /ARTE</a:t>
            </a:r>
          </a:p>
          <a:p>
            <a:r>
              <a:rPr lang="it-IT" dirty="0"/>
              <a:t>INS. IACCARINO TIZIANA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FB3B033-7A75-4772-B98D-160BD304D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9467" y="1012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5400F7-3617-4C3B-AAD7-D602A0333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3" y="354495"/>
            <a:ext cx="8176591" cy="6149009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18AD95F-20E3-4604-B210-C50B634A9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6697" y="500268"/>
            <a:ext cx="609600" cy="60960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35EC340-D085-4357-B692-B073082566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6697" y="3614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B54CF1-AE80-41C2-B1A7-12312C95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477078"/>
            <a:ext cx="6930887" cy="5817705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7106D4F-AD87-4FDC-A221-10F49D792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752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Widescreen</PresentationFormat>
  <Paragraphs>4</Paragraphs>
  <Slides>3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ASC0LTO E COMPRENDO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ASC0LTO E COMPRENDO</dc:title>
  <dc:creator>Tiziana</dc:creator>
  <cp:lastModifiedBy>Tiziana</cp:lastModifiedBy>
  <cp:revision>4</cp:revision>
  <dcterms:created xsi:type="dcterms:W3CDTF">2020-11-16T16:17:35Z</dcterms:created>
  <dcterms:modified xsi:type="dcterms:W3CDTF">2020-11-16T16:54:22Z</dcterms:modified>
</cp:coreProperties>
</file>